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custDataLst>
    <p:tags r:id="rId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21602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73839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5090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7619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3219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57568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4894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28390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4279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28261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647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46E7D-206A-40D8-8707-65F9EBA66BB8}" type="datetimeFigureOut">
              <a:rPr lang="ru-RU" smtClean="0"/>
              <a:t>03.12.2024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23A20-7665-47A0-B8AD-ABB5D28A0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78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91684" y="2292439"/>
            <a:ext cx="5514286" cy="2076191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573112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6.0.30"/>
  <p:tag name="AS_OS" val="Microsoft Windows NT 10.0.19045.0"/>
  <p:tag name="AS_RELEASE_DATE" val="2020.02.14"/>
  <p:tag name="AS_TITLE" val="Aspose.Slides for .NET Standard 2.0"/>
  <p:tag name="AS_VERSION" val="20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2015-10-26T13:48:12Z</dcterms:created>
  <dcterms:modified xsi:type="dcterms:W3CDTF">2024-12-03T14:27:28Z</dcterms:modified>
</cp:coreProperties>
</file>