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/>
              <a:t>Total Contract Values by Manager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Contract Price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Lit>
              <c:ptCount val="5"/>
              <c:pt idx="0">
                <c:v>Tony</c:v>
              </c:pt>
              <c:pt idx="1">
                <c:v>Peter</c:v>
              </c:pt>
              <c:pt idx="2">
                <c:v>James</c:v>
              </c:pt>
              <c:pt idx="3">
                <c:v>Walter</c:v>
              </c:pt>
              <c:pt idx="4">
                <c:v>Jeessy</c:v>
              </c:pt>
            </c:strLit>
          </c:cat>
          <c:val>
            <c:numLit>
              <c:formatCode>General</c:formatCode>
              <c:ptCount val="5"/>
              <c:pt idx="0">
                <c:v>2300000</c:v>
              </c:pt>
              <c:pt idx="1">
                <c:v>1200000</c:v>
              </c:pt>
              <c:pt idx="2">
                <c:v>800000</c:v>
              </c:pt>
              <c:pt idx="3">
                <c:v>750000</c:v>
              </c:pt>
              <c:pt idx="4">
                <c:v>650000</c:v>
              </c:pt>
            </c:numLit>
          </c:val>
          <c:extLst>
            <c:ext xmlns:c16="http://schemas.microsoft.com/office/drawing/2014/chart" uri="{C3380CC4-5D6E-409C-BE32-E72D297353CC}">
              <c16:uniqueId val="{00000000-D2EC-4BB9-80D7-9D328A342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2810304"/>
        <c:axId val="432806776"/>
      </c:barChart>
      <c:catAx>
        <c:axId val="43281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2806776"/>
        <c:crosses val="autoZero"/>
        <c:auto val="0"/>
        <c:lblAlgn val="ctr"/>
        <c:lblOffset val="100"/>
        <c:noMultiLvlLbl val="0"/>
      </c:catAx>
      <c:valAx>
        <c:axId val="432806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281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42775535583496E-2"/>
          <c:y val="0.91620838642120361"/>
          <c:w val="0.89671427011489868"/>
          <c:h val="6.9139629602432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39B5-E5D3-4521-91D6-6E024A15F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5D27D5-3A9E-4526-A90C-59EB007C5E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57E4E-B936-4DD7-9CD0-CC7E7BBE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E20C-9726-4E22-8433-532C3661E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A0356-EA3C-45FD-80B0-3A43F0D2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5697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25F78-7645-4EC5-BAE2-0621C2C2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0F3CB3-C3C2-4203-9507-50962892C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56D73-86FE-4C6C-B407-5623DEE2E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4E0F6-6C9B-49D2-AFEA-384EC9DA9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9BF8E-1D9B-4EEE-98D9-DED143FA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21099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E7B56B-3DC6-4C81-9E01-7FDA18577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AFD70-217C-42D7-8EDF-4E5884BFB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45D20-B018-4907-B634-BE6ABD6F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2E84D-EC3D-4F34-92AB-7D9D6033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95EFA-3A7C-46C5-B274-47F6308F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2219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B421-0291-4887-A4A0-93523F2D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F7917-76C1-4F3D-8919-E55D8EA60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770A5-F5A6-4DBE-97E8-9BC10884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5918F-D077-4AAA-94E4-233F01A46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5D75-4DD4-487E-BC2D-68908722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0119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5912C-CD77-4618-9914-C55FF785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418BB-1FFC-4482-98E1-7935B84E6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E6853-B669-4B74-B6BA-9F7F81CC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C3A56-AC35-4567-87A9-7F3EAA9D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45E4F-3667-4BF2-AB56-75E251272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669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864BA-7ABC-4B1A-9937-18E55D53B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0B1BA-92FE-4B3C-8B48-2DB48BBC9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16687-BB33-4A7B-BB9F-30A33559A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72815-D5BD-41CB-8613-2CA810D09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7EB60-7036-4433-A00F-3AF13BBAA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8D542-F1EE-4407-A077-EC6DDFAA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55628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9DFCE-ADD6-45FB-B65A-3FB9C2B42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263DE-9B9D-4750-B8D0-B1973DB1F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09BF2-4A3A-4811-8376-F835902AC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2B565E-A99F-4C3C-B916-30A9F294A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FAA6D4-EB6F-473B-94B9-760DD8464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08A3DB-5B08-48D1-80A4-7556A8D2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4C797-208A-427F-81EA-53352F6B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FDF2F7-6584-4E25-84B7-E43952237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27074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6FA30-19D6-4579-92F0-85B52B38D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59B71-6D76-4F79-AD68-B153E27E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A03E1-A34A-4BA2-B9B1-388E5BECB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3C343D-C793-44FF-9DC6-C078B806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03164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98677B-C45D-4291-9B85-32486154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4E4CB-0051-4688-BD0E-63DB4A42E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16482-FC9E-4AE6-AE11-87ED809BB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6945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66F64-C0A1-4342-8084-43FF25BE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F1231-241B-4125-A5BE-0866ED22A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C508BD-9F8B-4AF1-9FB3-4C639D80D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B6014-6DCE-4160-AD71-AC9EC6959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5721D-BD71-4A16-BDE1-B14552C9A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80E6B-77EF-4AC7-AD48-899469A12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212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BE676-7B2E-4896-8DA7-BDADEAD2C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32DD7-AECC-4FA3-932F-7043FC6E5A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2F789-9C95-48A0-A9B4-312001356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3A640-0CE8-489B-8354-10AEDFE8D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3F559-2396-4154-A2EC-26BCF8B51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10762-6201-49B4-A405-C45D93D51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8338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3F8C5-C3D0-4C2C-8592-898DB219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9C24D-A332-4889-A1D0-745893691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BF19D-35D6-437E-AEE2-43FB76A80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A849E-2525-4DCF-834E-903B52C91B9B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565D1-14C3-4C67-B87F-FA87E4ADE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4AAB3-81EF-46A8-9358-6CD381F1E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AFCB1-A74D-4C3E-9316-B73029D13D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8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0D35122-E37F-4F85-B0FF-A14888DFC7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0695186"/>
              </p:ext>
            </p:extLst>
          </p:nvPr>
        </p:nvGraphicFramePr>
        <p:xfrm>
          <a:off x="3458845" y="1695450"/>
          <a:ext cx="5274310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5122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30"/>
  <p:tag name="AS_OS" val="Microsoft Windows NT 10.0.19045.0"/>
  <p:tag name="AS_RELEASE_DATE" val="2020.02.14"/>
  <p:tag name="AS_TITLE" val="Aspose.Slides for .NET Standard 2.0"/>
  <p:tag name="AS_VERSION" val="2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2018-06-07T09:50:07Z</dcterms:created>
  <dcterms:modified xsi:type="dcterms:W3CDTF">2024-12-05T11:37:54Z</dcterms:modified>
</cp:coreProperties>
</file>