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48F6-A0AF-4BA7-B629-FD005775A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7F58C-7DFF-499F-84D0-9DBB7E605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9DBDD-29FA-4F62-86F3-F78FD51D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B8648-716A-432B-BD47-067C1170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F92BD-B5A0-4437-9FBE-7D1CAFE9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66162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10A-1B66-443C-BD19-B2362AF6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733CE-A7BC-46F7-8706-6EE182952F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7F19F-92D4-4865-969E-48DC59C06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90222-7C81-40BD-9881-6B884105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40555-E452-449D-B090-234691F20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90518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7EEEF4-7E75-488A-84CB-F9FCE77334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BCB0A-6CA9-47C9-98C4-6598565F3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82D0B-82F2-4D52-A90F-E729B796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72375-7723-4D01-87F8-2102765C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21471-AC3A-4643-954E-04B4CD92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585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10E6A-00FD-4187-BA93-2FA6C8AB6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94517-C793-42C0-95D7-B31E3A73F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9F421-5AFF-49D7-BF20-B0819B63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056BF-499F-44C2-AF8D-0950EA8F4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D0696-8012-45B1-BB48-9970D71E8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1443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F0306-D94C-44B7-9DFA-8880909F8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BF460E-7B01-4A36-AFAD-BBF0A025E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5CC1F-510A-412B-9507-298A81FED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73D2C-D2F3-45DA-9560-85CD974EA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E752E-96F6-4C78-9DCA-5F8E531E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81535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7FC1E-3425-454C-810B-716AD22F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BBF8F-9DBB-45FD-8BD8-816EDEA710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FCA63-8F4A-4B52-A3F0-8FD2EB13C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CA2D4-D98A-4184-AF1E-A35242786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932CB-B432-42DC-85DF-20C34111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153EC-5431-48EB-816F-86A1A6DC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63016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B92E9-3704-4338-9148-4AB3E121A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456CF-0A3B-4CD5-8EE3-E8698FD3C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5FCA3D-C6A8-4B76-954C-3EBD8CBA9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9BE2D3-B10C-4A3C-A8A7-C473894F8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FD4043-0C52-423E-829B-8E8E06D50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254E93-F681-4D32-B54E-C3309EBC1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D8BA17-4316-4932-B20A-073C2BE5E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D9E439-AA5B-428F-93B9-563DD886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6163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5592-2256-4F11-98DF-30BCBC2B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4FFF6F-A027-4E13-AAD1-F3497E71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BAEAF-BDFA-4592-8581-E8C12DC20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B412A-E4D5-4840-8B8F-F580D2A0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50943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40C0BF-509E-4C45-A215-A0A46386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16CD7-86DC-4717-A1B3-E8CCAF35C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2A32C-4AA2-4CC2-9819-DCE8E5A0E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04120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0B299-0AC4-4089-87DC-983FB5E5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F2ED3-D18C-4549-A6BA-2E328224F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B25401-5E9C-48AA-B7DA-1DE388FF2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A404D-79F9-4F0B-B718-50325744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88525-47E2-4DAE-AF65-7DA8C820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B8E90-D859-4BE2-8F5A-B5F21FFD1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6957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309CF-A783-4E7C-885A-4787AC719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5DC599-ABE1-4BCA-BE8B-1F34613DB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D64C8-5ECF-4C59-8779-AC1EE5BF4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1296-7A3F-4CA0-9467-79B5437C8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35DF2-B235-412C-9A64-D4D6B692C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8DDBD-48BD-4118-8265-0CFBBF4B5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57467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67AF53-3B66-437F-A396-5ACF92EEA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81553-9F46-4C21-9E5D-A261990E7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96124-4C04-49E4-B6D1-60E910C7F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12F34-9A52-4CB2-9606-2233D5D044ED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53DE-9E17-46F2-A5C4-9A5268EBFB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A9A47-A312-4941-8854-49394863C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C858D-B6C0-4851-A91E-59C6207E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41D928-D943-5273-15D0-6FEAA1B8D225}"/>
              </a:ext>
            </a:extLst>
          </p:cNvPr>
          <p:cNvSpPr txBox="1"/>
          <p:nvPr/>
        </p:nvSpPr>
        <p:spPr>
          <a:xfrm>
            <a:off x="3047354" y="2796679"/>
            <a:ext cx="6094708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GroupDocs.Assembly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GroupDocs.Viewer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GroupDocs.Total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GroupDocs.Redaction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9946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30"/>
  <p:tag name="AS_OS" val="Microsoft Windows NT 10.0.19045.0"/>
  <p:tag name="AS_RELEASE_DATE" val="2020.02.14"/>
  <p:tag name="AS_TITLE" val="Aspose.Slides for .NET Standard 2.0"/>
  <p:tag name="AS_VERSION" val="2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2018-03-09T12:05:28Z</dcterms:created>
  <dcterms:modified xsi:type="dcterms:W3CDTF">2024-12-05T17:25:00Z</dcterms:modified>
</cp:coreProperties>
</file>