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1F453-229C-4026-8EAD-E7755CB0AD2A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7E1C9-46D3-4908-B22E-9B02B9238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42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23EA9-53A2-BF2D-9B59-E34C2ABF8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C26D00-7E35-50D3-F3CF-3451D6507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E4093-C614-5108-E833-926E0E5B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5D26C1-9E09-E84F-7D55-7BFC82C3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559864-754A-4E5F-F031-1D61EABB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97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1F7DB-22E9-5A27-7585-D3B360B6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DE4CA4-21A0-0FF9-8E45-053198A1C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83CBD3-60E3-DBFE-6846-520DE3CA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04D3D2-4918-3D8F-3094-CD43B31E9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4C68D4-06EA-3D1E-53C2-4A359F89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4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7E0376-36E0-E9CB-1498-483E14C36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4D078A-841D-BCC9-E588-4A6E13421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96DC4C-9450-1310-5E61-87C441E7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8CB50A-3D70-83B8-C7B9-4A929EDE5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E557BA-280E-8DCE-6190-981C3A72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1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05C8C-95E1-11B7-3892-EB06B71B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BDE971-A28E-74EF-D8FD-192D69F2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22BEA9-4C09-FE0A-400A-0D57CD31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52EF7-8CF1-A956-A780-F2772AB9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494BD3-3FFF-C5D4-12E7-00AD3772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92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26D13-EFE8-F3AA-E858-780035A8B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1BC7AC-469E-DC05-ED1C-B086AED23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137010-2271-3CCB-2CDF-73C8C33F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CC9B0F-62AA-9C05-69D9-2A3A9B2EB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522D6A-74DD-FAC9-8C01-726B2C8B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26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80F7A-9A80-4C42-FDD8-FE27EF598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8DC577-78D6-EA01-49A7-0A0F87B31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66137B-D7F7-3FFD-460A-BAAE2EA7E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342DA5-523F-C732-1304-6EFDC782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3F1B3F-150D-13D9-4728-4249304A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085669-42B0-53F1-C074-AD140D33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11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FE095-CB8C-4879-1F94-040FCA87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226E06-8FB5-1EFC-15BF-F95789C80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A5CF9A-6BF8-7933-BA2D-D92F091A3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0E26D8-7A55-F685-B8BA-DBA2E2949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5399A1-ABC4-5550-B8C5-5F6CB8418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3C7AABD-E751-8611-D3AD-DAD01CC4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B57A73-84D9-6E36-E5E2-D83C0E2D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A13AD9D-A0DE-8FB3-9744-688A2FA5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8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94B34-BF61-9812-CC36-4C87F58FA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F6D2513-75CC-0D7B-243C-A3C03EA6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D97FB0-4C05-77E2-C31D-01EF465D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9A3C81-8A16-BC78-A81F-B091B11FE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8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1A99DD-9CCA-AE31-259C-FD13710F1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F8A19C-8FAC-400A-9418-C45F8289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BD3C84-E7B9-B6BF-D829-356D45B7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26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B314F-22B7-1AB1-6EBE-AA99AA26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6E7188-F654-C2D4-2F88-D40E9F36D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183D14-A9CF-6121-426D-281CFC507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6CE803-935B-6F16-D854-AFFBA858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D06B01-D514-EAFE-27A6-FD9FC017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DECF92-B386-912F-1DCC-06FA9A73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0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E1061-5D50-10A4-109C-5BA38A2E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0DB1932-4470-779D-6107-BEE1CF3B1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896229-FB4B-3346-66CE-D6182FA77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29EE1F-37BD-528A-9DB3-3660AE612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CD445E-B515-260B-64D4-DB5A18E2F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B3AD2B-F9DE-AD92-A24B-96F1BB40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0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03272-9C93-A727-DE18-2827237C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EEBB59-AAAC-48FE-220E-60D7E6CCC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739430-E31A-DEE1-BDF8-0F8D8D8DE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76378-96A4-44D3-B0C2-B1C32C82C02E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AD34A0-9762-7D57-5AD4-9C565B15B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9E65BE-7E27-14AB-57B2-3518ED3C8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D0F10-109D-499B-8928-E2D7729E7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1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3645C05-55E9-6E69-9C53-AB396B821358}"/>
              </a:ext>
            </a:extLst>
          </p:cNvPr>
          <p:cNvSpPr txBox="1"/>
          <p:nvPr/>
        </p:nvSpPr>
        <p:spPr>
          <a:xfrm>
            <a:off x="0" y="0"/>
            <a:ext cx="12192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GroupDocs.Search</a:t>
            </a:r>
            <a:r>
              <a:rPr lang="en-US" sz="180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Usage Example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77DFB16-BA07-0FD6-0678-162C32F15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63CD3DBA-8205-1BDB-57B0-39D3D1551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6217"/>
            <a:ext cx="121294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>
                <a:ln>
                  <a:noFill/>
                </a:ln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where the search will be performed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AF60BD-4C1F-54E1-1D43-2185C841B7A7}"/>
              </a:ext>
            </a:extLst>
          </p:cNvPr>
          <p:cNvSpPr txBox="1"/>
          <p:nvPr/>
        </p:nvSpPr>
        <p:spPr>
          <a:xfrm>
            <a:off x="398585" y="683994"/>
            <a:ext cx="11558953" cy="676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consectetur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Aliquam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cursus dui et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convallis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rutrum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Phasellus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sodales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molestie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euismod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velit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elementum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feugiat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vel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tortor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facilisis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cursus.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auctor dui. Morbi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tincidunt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semper. Class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aptent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taciti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sociosqu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litora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torquent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conubia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nostra, per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inceptos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himenaeos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E8B089-0DD5-13FB-540B-F18E3045BDA6}"/>
              </a:ext>
            </a:extLst>
          </p:cNvPr>
          <p:cNvSpPr txBox="1"/>
          <p:nvPr/>
        </p:nvSpPr>
        <p:spPr>
          <a:xfrm>
            <a:off x="62523" y="1360461"/>
            <a:ext cx="120669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 results displayed in JSON format</a:t>
            </a:r>
            <a:endParaRPr lang="ru-RU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609745-2115-BDA9-286E-E8BDF040DD90}"/>
              </a:ext>
            </a:extLst>
          </p:cNvPr>
          <p:cNvSpPr txBox="1"/>
          <p:nvPr/>
        </p:nvSpPr>
        <p:spPr>
          <a:xfrm>
            <a:off x="2000739" y="1883877"/>
            <a:ext cx="8073292" cy="479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DocumentInfo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{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FilePathsearchboolean.pptx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FileType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":{"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Description":"Microsoft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PowerPoint Open XML Presentation",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Extension":".pptx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FormatFamily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":{"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Name":"presentation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"}},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FormatFamily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":{"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Name":"presentation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"},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InnerPath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"",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InnerPathParts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[],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DocumentSourceKind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0,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ModificationTime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2025-01-22T17:31:34.3265405+03:00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",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IndexedWithError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false},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"Relevance": 0.030612244897959183,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OccurrenceCount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3,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FoundFields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[{	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FieldName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"content",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OccurrenceCount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3,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"Terms": [ "ipsum", "lorem" ],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TermsOccurrences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[ 1, 2 ],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TermSequences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"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TermSequencesOccurrences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[]}],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"Terms": [ "ipsum", "lorem" ],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TermSequences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Attributes</a:t>
            </a:r>
            <a:r>
              <a:rPr lang="ru-RU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": []}</a:t>
            </a:r>
          </a:p>
        </p:txBody>
      </p:sp>
    </p:spTree>
    <p:extLst>
      <p:ext uri="{BB962C8B-B14F-4D97-AF65-F5344CB8AC3E}">
        <p14:creationId xmlns:p14="http://schemas.microsoft.com/office/powerpoint/2010/main" val="9826802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263</Words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2025-01-23T14:21:14Z</dcterms:created>
  <dcterms:modified xsi:type="dcterms:W3CDTF">2025-01-23T14:39:27Z</dcterms:modified>
</cp:coreProperties>
</file>