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2" d="100"/>
          <a:sy n="122" d="100"/>
        </p:scale>
        <p:origin x="11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41F453-229C-4026-8EAD-E7755CB0AD2A}" type="datetimeFigureOut">
              <a:rPr lang="ru-RU" smtClean="0"/>
              <a:t>29.01.2025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C7E1C9-46D3-4908-B22E-9B02B9238F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7428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323EA9-53A2-BF2D-9B59-E34C2ABF80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BC26D00-7E35-50D3-F3CF-3451D65070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BCE4093-C614-5108-E833-926E0E5B0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76378-96A4-44D3-B0C2-B1C32C82C02E}" type="datetimeFigureOut">
              <a:rPr lang="ru-RU" smtClean="0"/>
              <a:t>29.01.2025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15D26C1-9E09-E84F-7D55-7BFC82C36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A559864-754A-4E5F-F031-1D61EABBF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D0F10-109D-499B-8928-E2D7729E71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7977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71F7DB-22E9-5A27-7585-D3B360B62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3DE4CA4-21A0-0FF9-8E45-053198A1C1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C83CBD3-60E3-DBFE-6846-520DE3CA2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76378-96A4-44D3-B0C2-B1C32C82C02E}" type="datetimeFigureOut">
              <a:rPr lang="ru-RU" smtClean="0"/>
              <a:t>29.01.2025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404D3D2-4918-3D8F-3094-CD43B31E9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14C68D4-06EA-3D1E-53C2-4A359F891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D0F10-109D-499B-8928-E2D7729E71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345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57E0376-36E0-E9CB-1498-483E14C364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D4D078A-841D-BCC9-E588-4A6E134213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D96DC4C-9450-1310-5E61-87C441E70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76378-96A4-44D3-B0C2-B1C32C82C02E}" type="datetimeFigureOut">
              <a:rPr lang="ru-RU" smtClean="0"/>
              <a:t>29.01.2025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E8CB50A-3D70-83B8-C7B9-4A929EDE5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5E557BA-280E-8DCE-6190-981C3A724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D0F10-109D-499B-8928-E2D7729E71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113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005C8C-95E1-11B7-3892-EB06B71B4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EBDE971-A28E-74EF-D8FD-192D69F21B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922BEA9-4C09-FE0A-400A-0D57CD31F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76378-96A4-44D3-B0C2-B1C32C82C02E}" type="datetimeFigureOut">
              <a:rPr lang="ru-RU" smtClean="0"/>
              <a:t>29.01.2025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9352EF7-8CF1-A956-A780-F2772AB99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C494BD3-3FFF-C5D4-12E7-00AD37724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D0F10-109D-499B-8928-E2D7729E71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5922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826D13-EFE8-F3AA-E858-780035A8BE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71BC7AC-469E-DC05-ED1C-B086AED231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A137010-2271-3CCB-2CDF-73C8C33FB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76378-96A4-44D3-B0C2-B1C32C82C02E}" type="datetimeFigureOut">
              <a:rPr lang="ru-RU" smtClean="0"/>
              <a:t>29.01.2025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8CC9B0F-62AA-9C05-69D9-2A3A9B2EB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522D6A-74DD-FAC9-8C01-726B2C8B4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D0F10-109D-499B-8928-E2D7729E71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9263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D80F7A-9A80-4C42-FDD8-FE27EF598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8DC577-78D6-EA01-49A7-0A0F87B31D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866137B-D7F7-3FFD-460A-BAAE2EA7E8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5342DA5-523F-C732-1304-6EFDC7825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76378-96A4-44D3-B0C2-B1C32C82C02E}" type="datetimeFigureOut">
              <a:rPr lang="ru-RU" smtClean="0"/>
              <a:t>29.01.2025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73F1B3F-150D-13D9-4728-4249304AE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2085669-42B0-53F1-C074-AD140D335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D0F10-109D-499B-8928-E2D7729E71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5118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1FE095-CB8C-4879-1F94-040FCA871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8226E06-8FB5-1EFC-15BF-F95789C80D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6A5CF9A-6BF8-7933-BA2D-D92F091A3E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C0E26D8-7A55-F685-B8BA-DBA2E29499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F5399A1-ABC4-5550-B8C5-5F6CB84181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3C7AABD-E751-8611-D3AD-DAD01CC44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76378-96A4-44D3-B0C2-B1C32C82C02E}" type="datetimeFigureOut">
              <a:rPr lang="ru-RU" smtClean="0"/>
              <a:t>29.01.2025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EB57A73-84D9-6E36-E5E2-D83C0E2DA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A13AD9D-A0DE-8FB3-9744-688A2FA54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D0F10-109D-499B-8928-E2D7729E71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9384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F94B34-BF61-9812-CC36-4C87F58FA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F6D2513-75CC-0D7B-243C-A3C03EA6A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76378-96A4-44D3-B0C2-B1C32C82C02E}" type="datetimeFigureOut">
              <a:rPr lang="ru-RU" smtClean="0"/>
              <a:t>29.01.2025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5D97FB0-4C05-77E2-C31D-01EF465D0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B9A3C81-8A16-BC78-A81F-B091B11FE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D0F10-109D-499B-8928-E2D7729E71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6986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B1A99DD-9CCA-AE31-259C-FD13710F1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76378-96A4-44D3-B0C2-B1C32C82C02E}" type="datetimeFigureOut">
              <a:rPr lang="ru-RU" smtClean="0"/>
              <a:t>29.01.2025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0F8A19C-8FAC-400A-9418-C45F8289F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9BD3C84-E7B9-B6BF-D829-356D45B78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D0F10-109D-499B-8928-E2D7729E71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1266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0B314F-22B7-1AB1-6EBE-AA99AA263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06E7188-F654-C2D4-2F88-D40E9F36D1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E183D14-A9CF-6121-426D-281CFC5074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F6CE803-935B-6F16-D854-AFFBA858E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76378-96A4-44D3-B0C2-B1C32C82C02E}" type="datetimeFigureOut">
              <a:rPr lang="ru-RU" smtClean="0"/>
              <a:t>29.01.2025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8D06B01-D514-EAFE-27A6-FD9FC017C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EDECF92-B386-912F-1DCC-06FA9A731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D0F10-109D-499B-8928-E2D7729E71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705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AE1061-5D50-10A4-109C-5BA38A2E40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C0DB1932-4470-779D-6107-BEE1CF3B1F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1896229-FB4B-3346-66CE-D6182FA77F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E29EE1F-37BD-528A-9DB3-3660AE612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76378-96A4-44D3-B0C2-B1C32C82C02E}" type="datetimeFigureOut">
              <a:rPr lang="ru-RU" smtClean="0"/>
              <a:t>29.01.2025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DCD445E-B515-260B-64D4-DB5A18E2F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3B3AD2B-F9DE-AD92-A24B-96F1BB402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D0F10-109D-499B-8928-E2D7729E71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4806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D03272-9C93-A727-DE18-2827237C8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BEEBB59-AAAC-48FE-220E-60D7E6CCCA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C739430-E31A-DEE1-BDF8-0F8D8D8DEF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476378-96A4-44D3-B0C2-B1C32C82C02E}" type="datetimeFigureOut">
              <a:rPr lang="ru-RU" smtClean="0"/>
              <a:t>29.01.2025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CAD34A0-9762-7D57-5AD4-9C565B15B3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29E65BE-7E27-14AB-57B2-3518ED3C82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D0F10-109D-499B-8928-E2D7729E71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3189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43645C05-55E9-6E69-9C53-AB396B821358}"/>
              </a:ext>
            </a:extLst>
          </p:cNvPr>
          <p:cNvSpPr txBox="1"/>
          <p:nvPr/>
        </p:nvSpPr>
        <p:spPr>
          <a:xfrm>
            <a:off x="0" y="0"/>
            <a:ext cx="12192000" cy="375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800" dirty="0" err="1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GroupDocs.Search</a:t>
            </a:r>
            <a:r>
              <a:rPr lang="en-US" sz="18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Usage Example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D77DFB16-BA07-0FD6-0678-162C32F15A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8">
            <a:extLst>
              <a:ext uri="{FF2B5EF4-FFF2-40B4-BE49-F238E27FC236}">
                <a16:creationId xmlns:a16="http://schemas.microsoft.com/office/drawing/2014/main" id="{63CD3DBA-8205-1BDB-57B0-39D3D15511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76217"/>
            <a:ext cx="12129477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1400" b="0" i="0" u="none" strike="noStrike" cap="none" normalizeH="0" baseline="0" dirty="0">
                <a:ln>
                  <a:noFill/>
                </a:ln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 where the search will be performed</a:t>
            </a:r>
            <a:endParaRPr kumimoji="0" lang="en-US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FAF60BD-4C1F-54E1-1D43-2185C841B7A7}"/>
              </a:ext>
            </a:extLst>
          </p:cNvPr>
          <p:cNvSpPr txBox="1"/>
          <p:nvPr/>
        </p:nvSpPr>
        <p:spPr>
          <a:xfrm>
            <a:off x="398585" y="683994"/>
            <a:ext cx="11558953" cy="6764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Lorem ipsum dolor sit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amet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consectetur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adipiscing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elit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Aliquam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cursus dui et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nunc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convallis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rutrum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Phasellus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ut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sodales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lorem,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ut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molestie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mauris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Ut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metus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risus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euismod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eget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velit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elementum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feugiat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commodo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enim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Ut vel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tortor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turpis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facilisis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cursus.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Vivamus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at auctor dui. Morbi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viverra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tincidunt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semper. Class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aptent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taciti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sociosqu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ad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litora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torquent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conubia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nostra, per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inceptos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himenaeos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9E8B089-0DD5-13FB-540B-F18E3045BDA6}"/>
              </a:ext>
            </a:extLst>
          </p:cNvPr>
          <p:cNvSpPr txBox="1"/>
          <p:nvPr/>
        </p:nvSpPr>
        <p:spPr>
          <a:xfrm>
            <a:off x="62523" y="1360461"/>
            <a:ext cx="1206695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Search results displayed in JSON format</a:t>
            </a:r>
            <a:endParaRPr lang="ru-RU" sz="14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8C609745-2115-BDA9-286E-E8BDF040DD90}"/>
              </a:ext>
            </a:extLst>
          </p:cNvPr>
          <p:cNvSpPr txBox="1"/>
          <p:nvPr/>
        </p:nvSpPr>
        <p:spPr>
          <a:xfrm>
            <a:off x="2000739" y="1883877"/>
            <a:ext cx="8073292" cy="38132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</a:t>
            </a:r>
            <a:r>
              <a:rPr lang="en-US" sz="1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DocumentInfo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": { "</a:t>
            </a:r>
            <a:r>
              <a:rPr lang="en-US" sz="1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FilePathsearchboolean.pptx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",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   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</a:t>
            </a:r>
            <a:r>
              <a:rPr lang="en-US" sz="1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FileType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":{"</a:t>
            </a:r>
            <a:r>
              <a:rPr lang="en-US" sz="1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Description":"Microsoft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PowerPoint Open XML Presentation",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  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</a:t>
            </a:r>
            <a:r>
              <a:rPr lang="en-US" sz="1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Extension":".pptx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",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</a:t>
            </a:r>
            <a:r>
              <a:rPr lang="en-US" sz="1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FormatFamily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":{"</a:t>
            </a:r>
            <a:r>
              <a:rPr lang="en-US" sz="1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Name":"presentation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"}},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</a:t>
            </a:r>
            <a:r>
              <a:rPr lang="en-US" sz="1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FormatFamily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":{"</a:t>
            </a:r>
            <a:r>
              <a:rPr lang="en-US" sz="1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Name":"presentation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"},  "</a:t>
            </a:r>
            <a:r>
              <a:rPr lang="en-US" sz="1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InnerPath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": "",</a:t>
            </a:r>
            <a:endParaRPr lang="ru-RU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"</a:t>
            </a:r>
            <a:r>
              <a:rPr lang="en-US" sz="1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InnerPathParts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": [], "</a:t>
            </a:r>
            <a:r>
              <a:rPr lang="en-US" sz="1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DocumentSourceKind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": 0,</a:t>
            </a:r>
            <a:endParaRPr lang="ru-RU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	  "</a:t>
            </a:r>
            <a:r>
              <a:rPr lang="en-US" sz="1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ModificationTime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": "</a:t>
            </a:r>
            <a:r>
              <a:rPr lang="en-US" sz="1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2025-01-22T17:31:34.3265405+03:00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", "</a:t>
            </a:r>
            <a:r>
              <a:rPr lang="en-US" sz="1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IndexedWithError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": false},</a:t>
            </a:r>
            <a:endParaRPr lang="ru-RU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  </a:t>
            </a:r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"Relevance": 0.024390243902439025,</a:t>
            </a:r>
          </a:p>
          <a:p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  </a:t>
            </a:r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"</a:t>
            </a:r>
            <a:r>
              <a:rPr lang="en-US" sz="10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OccurrenceCount</a:t>
            </a:r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": 2,</a:t>
            </a:r>
          </a:p>
          <a:p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  </a:t>
            </a:r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"</a:t>
            </a:r>
            <a:r>
              <a:rPr lang="en-US" sz="10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FoundFields</a:t>
            </a:r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": [</a:t>
            </a:r>
            <a:r>
              <a:rPr lang="ru-RU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{</a:t>
            </a:r>
          </a:p>
          <a:p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              </a:t>
            </a:r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"</a:t>
            </a:r>
            <a:r>
              <a:rPr lang="en-US" sz="10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FieldName</a:t>
            </a:r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": "content",</a:t>
            </a:r>
          </a:p>
          <a:p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</a:t>
            </a:r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"</a:t>
            </a:r>
            <a:r>
              <a:rPr lang="en-US" sz="10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OccurrenceCount</a:t>
            </a:r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": 2,</a:t>
            </a:r>
          </a:p>
          <a:p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              </a:t>
            </a:r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"Terms": [ "lorem" ],</a:t>
            </a:r>
          </a:p>
          <a:p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              </a:t>
            </a:r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"</a:t>
            </a:r>
            <a:r>
              <a:rPr lang="en-US" sz="10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TermsOccurrences</a:t>
            </a:r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": [ 2 ],</a:t>
            </a:r>
          </a:p>
          <a:p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              </a:t>
            </a:r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"</a:t>
            </a:r>
            <a:r>
              <a:rPr lang="en-US" sz="10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TermSequences</a:t>
            </a:r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": [],</a:t>
            </a:r>
          </a:p>
          <a:p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</a:t>
            </a:r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"</a:t>
            </a:r>
            <a:r>
              <a:rPr lang="en-US" sz="10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TermSequencesOccurrences</a:t>
            </a:r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": []</a:t>
            </a:r>
            <a:r>
              <a:rPr lang="ru-RU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}],</a:t>
            </a:r>
          </a:p>
          <a:p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 </a:t>
            </a:r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"Terms": [ "lorem" ],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 </a:t>
            </a:r>
          </a:p>
          <a:p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 </a:t>
            </a:r>
            <a:r>
              <a:rPr lang="ru-RU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</a:t>
            </a:r>
            <a:r>
              <a:rPr lang="ru-RU" sz="1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TermSequences</a:t>
            </a:r>
            <a:r>
              <a:rPr lang="ru-RU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": [],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</a:t>
            </a:r>
            <a:r>
              <a:rPr lang="ru-RU" sz="1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Attributes</a:t>
            </a:r>
            <a:r>
              <a:rPr lang="ru-RU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": []}</a:t>
            </a:r>
          </a:p>
        </p:txBody>
      </p:sp>
    </p:spTree>
    <p:extLst>
      <p:ext uri="{BB962C8B-B14F-4D97-AF65-F5344CB8AC3E}">
        <p14:creationId xmlns:p14="http://schemas.microsoft.com/office/powerpoint/2010/main" val="98268028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259</Words>
  <PresentationFormat>Широкоэкранный</PresentationFormat>
  <Paragraphs>23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terms:created xsi:type="dcterms:W3CDTF">2025-01-23T14:21:14Z</dcterms:created>
  <dcterms:modified xsi:type="dcterms:W3CDTF">2025-01-29T11:32:25Z</dcterms:modified>
</cp:coreProperties>
</file>