
<file path=[Content_Types].xml><?xml version="1.0" encoding="utf-8"?>
<Types xmlns="http://schemas.openxmlformats.org/package/2006/content-types">
  <Default Extension="rels" ContentType="application/vnd.openxmlformats-package.relationships+xml"/>
  <Default Extension="sigs" ContentType="application/vnd.openxmlformats-package.digital-signature-origin"/>
  <Default Extension="xml" ContentType="application/xml"/>
  <Default Extension="jpeg" ContentType="image/jpeg"/>
  <Default Extension="png" ContentType="image/png"/>
  <Override PartName="/_xmlsignatures/sig1.xml" ContentType="application/vnd.openxmlformats-package.digital-signature-xmlsignatur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Relationship Id="rId6" Type="http://schemas.openxmlformats.org/package/2006/relationships/digital-signature/origin" Target="_xmlsignatures/origin.sigs" /></Relationships>
</file>

<file path=ppt/presentation.xml><?xml version="1.0" encoding="utf-8"?>
<!--Generated by Aspose.Slides for .NET 24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B2102-0B00-479A-9507-6DEE0FDE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30E9A0-5E1A-4D03-B99E-E01C9570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1D5D6D-AB01-4C1E-83F1-5BB71F93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560E45-2996-45CB-AA9D-FEDCB8B9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67664-20C8-4179-BDF3-43F502F9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0656383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C9EBC-317D-4EF1-8B27-C4F70C7F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AD47BD-4EC2-4D6D-B56B-7862BCC8F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93103-0224-487F-BE1A-49ACBF0E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A89929-2BD8-4827-860A-DDC72A31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15B39C-DD64-4DA1-B20C-52BBB2D3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943787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5BCAB5-2976-4667-AF7D-13F902264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4E4CA5-3BC5-43EE-B63D-C03819FE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47A05-64CF-4AD5-BA01-CF66DDA7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4870B9-A792-491C-A0D8-08E81DA7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245FE7-881E-4E6A-99E8-BEE4BAFD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398616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5AEB0-2F29-4E85-8BC5-A4781F00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56B82-AD12-4C56-BC99-573CC6C0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25FC1-9628-4D16-A214-F0AE58AE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3B4C3-6C29-42C2-8075-5ECD8FAF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0961F-D200-472C-82C5-7756FAEB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6176115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12B53-C9DF-4F04-A298-3A48469C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43A801-F07F-4552-B0FD-951CB549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5348E-0075-47A8-9779-812E0AF1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14056-D912-44DD-A0CF-CA41956C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985F99-C9A1-49CE-A5EC-E945702F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68770840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B46CD-6FC5-4D3B-AA4F-9323EF92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7A7A7-CBE4-4707-8132-AA45498E9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278318-A374-474F-AB7A-71605479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F8E6ED-5F14-486E-9807-D6A3A8DE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ADF020-6ABA-4298-8CD0-33AB73EA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E71B0B-242C-4CE0-A855-EBC218B7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5780910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1457F-594C-42A7-888F-7E37F2BE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3DAFD1-37EF-44C2-9254-29A628D0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1AC96D-FA91-4438-AA2C-E5D090EEF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7CF7C2-A55D-480F-9D30-13E62B238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206986-755D-4BF2-97E9-818426939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D71204-730A-4934-82A9-0E54821B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31F5C4-CDD4-4586-BFA1-ED15946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6266664-4E13-4CBF-8433-25EC33BE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5071197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E7BC4-61F8-4108-8C42-566BFEE7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9AC9EA-7561-4647-AC54-FF276BE8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C3F33F-0CB8-428D-93D6-E50D4EBF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75A38-3F70-4457-A1DF-C916E1AF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817796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65842A-FB46-4E51-929C-1D22EDFE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86E273-7BE3-404B-B0F1-C1B19F4F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B9F383-F356-4549-883E-FE948F3E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59346418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0294D-7557-4112-A15E-99CDFEE4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2081D-8633-4146-B7DF-91BE413F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A0B76-5DCF-431C-BD31-48C301BAD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1F3100-CC21-497E-96EB-B5C16AEA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17020D-87BF-4D5C-8D96-3AAC2CA0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482FFC-6698-4FF2-8C68-DE02832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839604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FD3BE-DF09-447B-806B-1E8D4FCA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F8B70C-FDD5-4D38-8EF5-1A8859CBD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6704C3-80FD-49EE-AE6F-3DC4E77D1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903DD3-E83F-4BF8-A8F2-BF81AE62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F77CEF-5914-4323-87B2-AFF87837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03361A-21DF-42AD-9863-2FF9E0FC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4256570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970F6-6B1C-46B7-BF4D-5BCD7F78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42B71-1AC7-4FCD-A56F-8F0F9E76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CA7DD-409E-459C-B0F7-BBB75FA2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8F2FF-77EA-4A20-BDFA-6B6548FFE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C6C2D-FF35-4FA8-8A24-2A6860015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752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8DC288-CCCE-45F5-832C-880F478CD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3200" b="1" err="1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GroupDocs</a:t>
            </a:r>
            <a:endParaRPr lang="ru-RU" sz="32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en-US" sz="2800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Signature</a:t>
            </a:r>
            <a:endParaRPr lang="ru-RU" sz="2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1800" err="1">
                <a:solidFill>
                  <a:srgbClr val="66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Professional tools for professionals</a:t>
            </a:r>
            <a:r>
              <a:rPr lang="ru-RU" sz="1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599B37-A0F8-431F-92B8-D5B87FC08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673113"/>
          </a:xfrm>
          <a:prstGeom prst="rect">
            <a:avLst/>
          </a:prstGeom>
        </p:spPr>
      </p:pic>
    </p:spTree>
    <p:extLst>
      <p:ext uri="{BB962C8B-B14F-4D97-AF65-F5344CB8AC3E}">
        <p14:creationId val="20754080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30"/>
  <p:tag name="AS_OS" val="Microsoft Windows NT 10.0.19045.0"/>
  <p:tag name="AS_RELEASE_DATE" val="2024.09.14"/>
  <p:tag name="AS_TITLE" val="Aspose.Slides for .NET Standard 2.0"/>
  <p:tag name="AS_VERSION" val="24.9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_xmlsignatures/_rels/origin.sigs.rels>&#65279;<?xml version="1.0" encoding="utf-8" standalone="yes"?><Relationships xmlns="http://schemas.openxmlformats.org/package/2006/relationships"><Relationship Id="rId1" Type="http://schemas.openxmlformats.org/package/2006/relationships/digital-signature/signature" Target="sig1.xml" /></Relationships>
</file>

<file path=_xmlsignatures/sig1.xml><?xml version="1.0" encoding="utf-8"?>
<Signature xmlns:mdssi="http://schemas.openxmlformats.org/package/2006/digital-signature" xmlns:xd="http://uri.etsi.org/01903/v1.3.2#" xmlns="http://www.w3.org/2000/09/xmldsig#" Id="idPackageSignature">
  <SignedInfo>
    <CanonicalizationMethod Algorithm="http://www.w3.org/TR/2001/REC-xml-c14n-20010315"/>
    <SignatureMethod Algorithm="http://www.w3.org/2000/09/xmldsig#rsa-sha1"/>
    <Reference Type="http://www.w3.org/2000/09/xmldsig#Object" URI="#idPackageObject">
      <DigestMethod Algorithm="http://www.w3.org/2000/09/xmldsig#sha1"/>
      <DigestValue>fS1g2A2Htfv/iHs6W+AA2IhFdNA=</DigestValue>
    </Reference>
    <Reference Type="http://www.w3.org/2000/09/xmldsig#Object" URI="#idOfficeObject">
      <DigestMethod Algorithm="http://www.w3.org/2000/09/xmldsig#sha1"/>
      <DigestValue>GQECiF3mOgsBINTxt/ZxPp+pSVA=</DigestValue>
    </Reference>
    <Reference Type="http://uri.etsi.org/01903#SignedProperties" URI="#idSignedProperties">
      <Transforms>
        <Transform Algorithm="http://www.w3.org/TR/2001/REC-xml-c14n-20010315"/>
      </Transforms>
      <DigestMethod Algorithm="http://www.w3.org/2000/09/xmldsig#sha1"/>
      <DigestValue>77o1cXfdQIlgiow107lY+nNJVKc=</DigestValue>
    </Reference>
  </SignedInfo>
  <SignatureValue>iJs/tTbHLikmgzsCIavLpQ6ZO8zqQXFN2Wan7jnt3NZyGur3EZf27Erdh5DuMVsVs70faXlRqMECq+eMsCaTFg==</SignatureValue>
  <KeyInfo>
    <X509Data>
      <X509Certificate>MIICOTCCAeOgAwIBAgIUaHZIhZ13LwlflyLASTP8zlRyRUYwDQYJKoZIhvcNAQELBQAwcTELMAkGA1UEBhMCQVUxEjAQBgNVBAgMCVNvbWVTdGF0ZTENMAsGA1UEBwwEQ2l0eTESMBAGA1UECgwJR3JvdXBEb2NzMRIwEAYDVQQLDAlHcm91cERvY3MxFzAVBgNVBAMMDkdyb3VwRG9jcy5UZXN0MB4XDTI0MTAwNDE0MzczMVoXDTM0MTAwMjE0MzczMVowcTELMAkGA1UEBhMCQVUxEjAQBgNVBAgMCVNvbWVTdGF0ZTENMAsGA1UEBwwEQ2l0eTESMBAGA1UECgwJR3JvdXBEb2NzMRIwEAYDVQQLDAlHcm91cERvY3MxFzAVBgNVBAMMDkdyb3VwRG9jcy5UZXN0MFwwDQYJKoZIhvcNAQEBBQADSwAwSAJBANvr5e6RFvjCKeKLGytlDiYheY1RVxNqY9lD8PrXUaydY57iReln0k3aVBXgFOPx5v4aUtPSKBeFuXMFLKcGQ9MCAwEAAaNTMFEwHQYDVR0OBBYEFMaL9SR2yzWVBT9vZkdnoxZDiu31MB8GA1UdIwQYMBaAFMaL9SR2yzWVBT9vZkdnoxZDiu31MA8GA1UdEwEB/wQFMAMBAf8wDQYJKoZIhvcNAQELBQADQQBl1Nl66pgYFa891L+h0Dq4tnONY+H5eMtcOVcaZhBVRiURDyTU+X16t4N5oXTZJTUUT8oJI2Z0fA/ryI5BC74y</X509Certificate>
    </X509Data>
  </KeyInfo>
  <Object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zU3xVjYU7a1ax8o9OQBgdxm5bvU=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SourceId="rId1"/>
            <mdssi:RelationshipReference SourceId="rId2"/>
            <mdssi:RelationshipReference SourceId="rId3"/>
            <mdssi:RelationshipReference SourceId="rId4"/>
            <mdssi:RelationshipReference SourceId="rId5"/>
            <mdssi:RelationshipReference SourceId="rId6"/>
            <mdssi:RelationshipReference SourceId="rId7"/>
          </Transform>
          <Transform Algorithm="http://www.w3.org/TR/2001/REC-xml-c14n-20010315"/>
        </Transforms>
        <DigestMethod Algorithm="http://www.w3.org/2000/09/xmldsig#sha1"/>
        <DigestValue>Vx3j101h5O7MdtqAYxs8qsDL/NM=</DigestValue>
      </Reference>
      <Reference URI="/ppt/media/image1.png?ContentType=image/png">
        <DigestMethod Algorithm="http://www.w3.org/2000/09/xmldsig#sha1"/>
        <DigestValue>d+s0naF0fT7vYl7JHZ32SGyubZo=</DigestValue>
      </Reference>
      <Reference URI="/ppt/presentation.xml?ContentType=application/vnd.openxmlformats-officedocument.presentationml.presentation.main+xml">
        <DigestMethod Algorithm="http://www.w3.org/2000/09/xmldsig#sha1"/>
        <DigestValue>NXpPYmzNFj009K6G0SrP44xlNTE=</DigestValue>
      </Reference>
      <Reference URI="/ppt/presProps.xml?ContentType=application/vnd.openxmlformats-officedocument.presentationml.presProps+xml">
        <DigestMethod Algorithm="http://www.w3.org/2000/09/xmldsig#sha1"/>
        <DigestValue>7UCMzebEXwsjFuCCFLgLveokeH4=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slideLayout1.xml?ContentType=application/vnd.openxmlformats-officedocument.presentationml.slideLayout+xml">
        <DigestMethod Algorithm="http://www.w3.org/2000/09/xmldsig#sha1"/>
        <DigestValue>G1aYrh+3K2dIWsnTPco9G5AwKw8=</DigestValue>
      </Reference>
      <Reference URI="/ppt/slideLayouts/slideLayout10.xml?ContentType=application/vnd.openxmlformats-officedocument.presentationml.slideLayout+xml">
        <DigestMethod Algorithm="http://www.w3.org/2000/09/xmldsig#sha1"/>
        <DigestValue>VKVSAYYpdEldVHC8psU6SsQD4Rc=</DigestValue>
      </Reference>
      <Reference URI="/ppt/slideLayouts/slideLayout11.xml?ContentType=application/vnd.openxmlformats-officedocument.presentationml.slideLayout+xml">
        <DigestMethod Algorithm="http://www.w3.org/2000/09/xmldsig#sha1"/>
        <DigestValue>G4yuM4qNaO3nfxvtWfps0iiSrtM=</DigestValue>
      </Reference>
      <Reference URI="/ppt/slideLayouts/slideLayout2.xml?ContentType=application/vnd.openxmlformats-officedocument.presentationml.slideLayout+xml">
        <DigestMethod Algorithm="http://www.w3.org/2000/09/xmldsig#sha1"/>
        <DigestValue>gCWMNo84uz1GQKBZGJ/5jwEfaF0=</DigestValue>
      </Reference>
      <Reference URI="/ppt/slideLayouts/slideLayout3.xml?ContentType=application/vnd.openxmlformats-officedocument.presentationml.slideLayout+xml">
        <DigestMethod Algorithm="http://www.w3.org/2000/09/xmldsig#sha1"/>
        <DigestValue>wFBGlOlfVjoPkq1fQZoPtjuSNok=</DigestValue>
      </Reference>
      <Reference URI="/ppt/slideLayouts/slideLayout4.xml?ContentType=application/vnd.openxmlformats-officedocument.presentationml.slideLayout+xml">
        <DigestMethod Algorithm="http://www.w3.org/2000/09/xmldsig#sha1"/>
        <DigestValue>8Ys25ahw8klV5OxcUwJGm6AQNBc=</DigestValue>
      </Reference>
      <Reference URI="/ppt/slideLayouts/slideLayout5.xml?ContentType=application/vnd.openxmlformats-officedocument.presentationml.slideLayout+xml">
        <DigestMethod Algorithm="http://www.w3.org/2000/09/xmldsig#sha1"/>
        <DigestValue>tnXUeMEk+zZzSp57oDVNbfiG8Yc=</DigestValue>
      </Reference>
      <Reference URI="/ppt/slideLayouts/slideLayout6.xml?ContentType=application/vnd.openxmlformats-officedocument.presentationml.slideLayout+xml">
        <DigestMethod Algorithm="http://www.w3.org/2000/09/xmldsig#sha1"/>
        <DigestValue>WjHds6IxFv7pbXJkn58JnNqWKUU=</DigestValue>
      </Reference>
      <Reference URI="/ppt/slideLayouts/slideLayout7.xml?ContentType=application/vnd.openxmlformats-officedocument.presentationml.slideLayout+xml">
        <DigestMethod Algorithm="http://www.w3.org/2000/09/xmldsig#sha1"/>
        <DigestValue>IsAdDtRpGPVsVMPt0ciY7y1scdM=</DigestValue>
      </Reference>
      <Reference URI="/ppt/slideLayouts/slideLayout8.xml?ContentType=application/vnd.openxmlformats-officedocument.presentationml.slideLayout+xml">
        <DigestMethod Algorithm="http://www.w3.org/2000/09/xmldsig#sha1"/>
        <DigestValue>+3d8Ys0IIDMkhpjaflsN+JrqXWs=</DigestValue>
      </Reference>
      <Reference URI="/ppt/slideLayouts/slideLayout9.xml?ContentType=application/vnd.openxmlformats-officedocument.presentationml.slideLayout+xml">
        <DigestMethod Algorithm="http://www.w3.org/2000/09/xmldsig#sha1"/>
        <DigestValue>VC2Ck3tz32UD+eX+bEUAutl7lOs=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SourceId="rId1"/>
            <mdssi:RelationshipReference SourceId="rId10"/>
            <mdssi:RelationshipReference SourceId="rId11"/>
            <mdssi:RelationshipReference SourceId="rId12"/>
            <mdssi:RelationshipReference SourceId="rId2"/>
            <mdssi:RelationshipReference SourceId="rId3"/>
            <mdssi:RelationshipReference SourceId="rId4"/>
            <mdssi:RelationshipReference SourceId="rId5"/>
            <mdssi:RelationshipReference SourceId="rId6"/>
            <mdssi:RelationshipReference SourceId="rId7"/>
            <mdssi:RelationshipReference SourceId="rId8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FKAuz83PS8d31d6TrfNpQ0KriEI=</DigestValue>
      </Reference>
      <Reference URI="/ppt/slideMasters/slideMaster1.xml?ContentType=application/vnd.openxmlformats-officedocument.presentationml.slideMaster+xml">
        <DigestMethod Algorithm="http://www.w3.org/2000/09/xmldsig#sha1"/>
        <DigestValue>iTIRF2YNogS4FTux7d13iRZML9s=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SourceId="rId1"/>
            <mdssi:RelationshipReference SourceId="rId2"/>
          </Transform>
          <Transform Algorithm="http://www.w3.org/TR/2001/REC-xml-c14n-20010315"/>
        </Transforms>
        <DigestMethod Algorithm="http://www.w3.org/2000/09/xmldsig#sha1"/>
        <DigestValue>NeeBTPPUHGRiPW+Ep667CDUYEXA=</DigestValue>
      </Reference>
      <Reference URI="/ppt/slides/slide1.xml?ContentType=application/vnd.openxmlformats-officedocument.presentationml.slide+xml">
        <DigestMethod Algorithm="http://www.w3.org/2000/09/xmldsig#sha1"/>
        <DigestValue>LqjvsZPFV+vaPnNTXhEZsxYKppw=</DigestValue>
      </Reference>
      <Reference URI="/ppt/tableStyles.xml?ContentType=application/vnd.openxmlformats-officedocument.presentationml.tableStyles+xml">
        <DigestMethod Algorithm="http://www.w3.org/2000/09/xmldsig#sha1"/>
        <DigestValue>axxixfIOBBqW9WjJyhfKnnQupxY=</DigestValue>
      </Reference>
      <Reference URI="/ppt/tags/tag1.xml?ContentType=application/vnd.openxmlformats-officedocument.presentationml.tags+xml">
        <DigestMethod Algorithm="http://www.w3.org/2000/09/xmldsig#sha1"/>
        <DigestValue>+JxqgwWxtoHPk2qn1dtPZVAOl88=</DigestValue>
      </Reference>
      <Reference URI="/ppt/theme/theme1.xml?ContentType=application/vnd.openxmlformats-officedocument.theme+xml">
        <DigestMethod Algorithm="http://www.w3.org/2000/09/xmldsig#sha1"/>
        <DigestValue>mJ5V+DAPgUcfR6k/y65JmkhbHrw=</DigestValue>
      </Reference>
      <Reference URI="/ppt/viewProps.xml?ContentType=application/vnd.openxmlformats-officedocument.presentationml.viewProps+xml">
        <DigestMethod Algorithm="http://www.w3.org/2000/09/xmldsig#sha1"/>
        <DigestValue>8luNJBwQHOQcQqn2LqmdrCYPGvg=</DigestValue>
      </Reference>
    </Manifest>
    <SignatureProperties>
      <SignatureProperty Id="idSignatureTime" Target="#idPackageSignature">
        <mdssi:SignatureTime>
          <mdssi:Format>YYYY-MM-DDThh:mm:ssTZD</mdssi:Format>
          <mdssi:Value>2024-10-04T16:59:07Z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/>
          <WindowsVersion>5.1</WindowsVersion>
          <OfficeVersion>12.0</OfficeVersion>
          <ApplicationVersion>12.0</ApplicationVersion>
          <Monitors>1</Monitors>
          <HorizontalResolution>1280</HorizontalResolution>
          <VerticalResolution>800</VerticalResolution>
          <ColorDepth>32</ColorDepth>
          <SignatureProviderId>{00000000-0000-0000-0000-000000000000}</SignatureProviderId>
          <SignatureProviderUrl/>
          <SignatureProviderDetails>9</SignatureProviderDetails>
          <SignatureType>1</SignatureType>
          <ManifestHashAlgorithm>http://www.w3.org/2000/09/xmldsig#sha1</ManifestHashAlgorithm>
        </SignatureInfoV1>
      </SignatureProperty>
    </SignatureProperties>
  </Object>
  <Object>
    <xd:QualifyingProperties Target="#idPackageSignature">
      <xd:SignedProperties Id="idSignedProperties">
        <xd:SignedSignatureProperties>
          <xd:SigningTime>2024-10-04T16:59:07Z</xd:SigningTime>
          <xd:SigningCertificate>
            <xd:Cert>
              <xd:CertDigest>
                <DigestMethod Algorithm="http://www.w3.org/2000/09/xmldsig#sha1"/>
                <DigestValue>tYUb/7sKjoh8a3obWTBfu3DXovE=</DigestValue>
              </xd:CertDigest>
              <xd:IssuerSerial>
                <X509IssuerName>CN=GroupDocs.Test, OU=GroupDocs, O=GroupDocs, L=City, S=SomeState, C=AU</X509IssuerName>
                <X509SerialNumber>596372845650555443953808434226630963365768480070</X509SerialNumber>
              </xd:IssuerSerial>
            </xd:Cert>
          </xd:SigningCertificate>
          <xd:SignaturePolicyIdentifier>
            <xd:SignaturePolicyImplied/>
          </xd:SignaturePolicyIdentifier>
        </xd:SignedSignatureProperties>
        <xd:SignedDataObjectProperties>
          <xd:CommitmentTypeIndication>
            <xd:CommitmentTypeId>
              <xd:Identifier>http://uri.etsi.org/01903/v1.2.2#ProofOfOrigin</xd:Identifier>
              <xd:Description/>
            </xd:CommitmentTypeId>
            <xd:AllSignedDataObjects/>
          </xd:CommitmentTypeIndication>
        </xd:SignedDataObjectProperties>
      </xd:SignedProperties>
    </xd:QualifyingProperties>
  </Object>
</Signatur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3</Paragraphs>
  <Slides>1</Slides>
  <Notes>0</Notes>
  <TotalTime>10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Тема Office</vt:lpstr>
      <vt:lpstr>PowerPoint Presentation</vt:lpstr>
    </vt:vector>
  </TitlesOfParts>
  <LinksUpToDate>0</LinksUpToDate>
  <SharedDoc>0</SharedDoc>
  <HyperlinksChanged>0</HyperlinksChanged>
  <Application>Aspose.Slides for .NET</Application>
  <AppVersion>24.0900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Sergii Tereshchenko</dc:creator>
  <cp:lastModifiedBy>Sergii Tereshchenko</cp:lastModifiedBy>
  <cp:revision>1</cp:revision>
  <dcterms:created xsi:type="dcterms:W3CDTF">2020-08-03T17:32:17Z</dcterms:created>
  <dcterms:modified xsi:type="dcterms:W3CDTF">2024-10-04T16:59:07Z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GD.SIGN.INFO">
    <vt:lpwstr>{"HDR":"GD.SIGN.INFO","VER":null,"DAT":"NlQrbk53dXhpWS84bWZXbjE2VE9pczlWa0NiT0hMRWthQlVweXR3SUtpTjIyYXo5eUFIR3hXWHhiblFYVGw3VzFYY29TcVdrdklXTEc5bTU2M2R1dHNvTFhxL3lGeDNPREU0a25VeU1YVlhCYU54bGVEdHZQQnFxTkZwdDVzNVh3SlAwemM2cC9ycU5YVXdwZFhXM1NFRjMzQTRETUxLdGEyWWhFWGJhS01PV0VRUUtRNDJnVEw0R3cvQTN2VkhuNElJYzJHSnN1WU9YbkZjN082Ynhyc1V0NnFPUnFQTFhDbm01TEdzZGoxVVM4NWtNNFovQnJPY2I4ZkJQZ2x0YW16SmdGNGg2clJhN3lmT1ZIRGdZclEyb2l1WEFtaUVPQmtFVVJGMko0TldUU2NyczRObUZMYW1PZlYxQXh5U0x4Q2NWc0V5SkJQVE9TZ056NU5LdUpiTVFUUHFodlpzL0xDU2RlNXBhRXFKQWQ4YWpVK0pINk5sODdXcC9KYkptampzQ2lBMDRwWHJSSG14aXNXNVdFMHJKbFovVmdUQU1XRjJURzlBNWZlVW9BdnA0L1BNb0FhUDdmcWRsTVZld2Q3aDhMWTBsR3dDV25USU0rUnhMcGFsM1ZsWmxUclJrZlVpbzI1a2lTRXhpZjdiWjFpUER4bUZaZDNqWU53TWloTGFuM3ZHYVdoZEg0OTFnUFVDRUFvTjlMK2tYSStJOGRoTzk5QnBJdUd6VUUydFRhZWh3N3Jab2M2Y0Mzb1dKNXorK0lPQUtnQzVadGpZaTBsRE1yOS9rTVRRemdFQVNJTkt2MUZWdXpzSDQ2K3ZpYmgxWG8wRlhYK3Rzc29zdStPTTB0MVoxTnJCejJLS004RmlLM01BVDE0eWc5ZXFmc1QrQzRtemRDK2s9"}</vt:lpwstr>
  </property>
</Properties>
</file>