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4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B2102-0B00-479A-9507-6DEE0FDE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30E9A0-5E1A-4D03-B99E-E01C9570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D5D6D-AB01-4C1E-83F1-5BB71F93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60E45-2996-45CB-AA9D-FEDCB8B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67664-20C8-4179-BDF3-43F502F9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0656383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C9EBC-317D-4EF1-8B27-C4F70C7F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AD47BD-4EC2-4D6D-B56B-7862BCC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93103-0224-487F-BE1A-49ACBF0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89929-2BD8-4827-860A-DDC72A3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5B39C-DD64-4DA1-B20C-52BBB2D3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943787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5BCAB5-2976-4667-AF7D-13F90226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E4CA5-3BC5-43EE-B63D-C03819FE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47A05-64CF-4AD5-BA01-CF66DDA7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870B9-A792-491C-A0D8-08E81DA7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45FE7-881E-4E6A-99E8-BEE4BAFD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39861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5AEB0-2F29-4E85-8BC5-A4781F0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56B82-AD12-4C56-BC99-573CC6C0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5FC1-9628-4D16-A214-F0AE58A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3B4C3-6C29-42C2-8075-5ECD8FAF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961F-D200-472C-82C5-7756FAE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6176115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12B53-C9DF-4F04-A298-3A48469C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3A801-F07F-4552-B0FD-951CB54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348E-0075-47A8-9779-812E0AF1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14056-D912-44DD-A0CF-CA41956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85F99-C9A1-49CE-A5EC-E945702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68770840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B46CD-6FC5-4D3B-AA4F-9323EF92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7A7A7-CBE4-4707-8132-AA45498E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78318-A374-474F-AB7A-7160547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8E6ED-5F14-486E-9807-D6A3A8DE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DF020-6ABA-4298-8CD0-33AB73E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E71B0B-242C-4CE0-A855-EBC218B7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780910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457F-594C-42A7-888F-7E37F2BE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DAFD1-37EF-44C2-9254-29A628D0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AC96D-FA91-4438-AA2C-E5D090EE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7CF7C2-A55D-480F-9D30-13E62B238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06986-755D-4BF2-97E9-818426939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D71204-730A-4934-82A9-0E54821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1F5C4-CDD4-4586-BFA1-ED15946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266664-4E13-4CBF-8433-25EC33B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5071197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7BC4-61F8-4108-8C42-566BFEE7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9AC9EA-7561-4647-AC54-FF276BE8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3F33F-0CB8-428D-93D6-E50D4EB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75A38-3F70-4457-A1DF-C916E1AF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817796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65842A-FB46-4E51-929C-1D22EDFE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6E273-7BE3-404B-B0F1-C1B19F4F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9F383-F356-4549-883E-FE948F3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5934641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0294D-7557-4112-A15E-99CDFEE4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081D-8633-4146-B7DF-91BE413F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A0B76-5DCF-431C-BD31-48C301BAD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1F3100-CC21-497E-96EB-B5C16AE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7020D-87BF-4D5C-8D96-3AAC2CA0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2FFC-6698-4FF2-8C68-DE0283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839604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FD3BE-DF09-447B-806B-1E8D4FCA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F8B70C-FDD5-4D38-8EF5-1A8859CBD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704C3-80FD-49EE-AE6F-3DC4E77D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03DD3-E83F-4BF8-A8F2-BF81AE62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F77CEF-5914-4323-87B2-AFF8783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3361A-21DF-42AD-9863-2FF9E0F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425657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0F6-6B1C-46B7-BF4D-5BCD7F7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42B71-1AC7-4FCD-A56F-8F0F9E76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A7DD-409E-459C-B0F7-BBB75FA2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8F2FF-77EA-4A20-BDFA-6B6548FFE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C6C2D-FF35-4FA8-8A24-2A68600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75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8DC288-CCCE-45F5-832C-880F478CD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3200" b="1" err="1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GroupDocs</a:t>
            </a:r>
            <a:endParaRPr lang="ru-RU" sz="3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en-US" sz="2800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Signature</a:t>
            </a:r>
            <a:endParaRPr lang="ru-RU" sz="2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180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Professional tools for professionals</a:t>
            </a:r>
            <a:r>
              <a:rPr lang="ru-RU" sz="1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99B37-A0F8-431F-92B8-D5B87FC0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73113"/>
          </a:xfrm>
          <a:prstGeom prst="rect">
            <a:avLst/>
          </a:prstGeom>
        </p:spPr>
      </p:pic>
      <p:pic>
        <p:nvPicPr>
          <p:cNvPr id="6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9017000" y="4318000"/>
            <a:ext cx="2540000" cy="1905000"/>
          </a:xfrm>
          <a:prstGeom prst="rect">
            <a:avLst/>
          </a:prstGeom>
        </p:spPr>
      </p:pic>
    </p:spTree>
    <p:extLst>
      <p:ext uri="{BB962C8B-B14F-4D97-AF65-F5344CB8AC3E}">
        <p14:creationId val="20754080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0"/>
  <p:tag name="AS_OS" val="Microsoft Windows NT 10.0.19045.0"/>
  <p:tag name="AS_RELEASE_DATE" val="2024.09.14"/>
  <p:tag name="AS_TITLE" val="Aspose.Slides for .NET Standard 2.0"/>
  <p:tag name="AS_VERSION" val="24.9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3</Paragraphs>
  <Slides>1</Slides>
  <Notes>0</Notes>
  <TotalTime>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Тема Office</vt:lpstr>
      <vt:lpstr>PowerPoint Presentation</vt:lpstr>
    </vt:vector>
  </TitlesOfParts>
  <LinksUpToDate>0</LinksUpToDate>
  <SharedDoc>0</SharedDoc>
  <HyperlinksChanged>0</HyperlinksChanged>
  <Application>Aspose.Slides for .NET</Application>
  <AppVersion>24.0900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Sergii Tereshchenko</dc:creator>
  <cp:lastModifiedBy>Sergii Tereshchenko</cp:lastModifiedBy>
  <cp:revision>1</cp:revision>
  <dcterms:created xsi:type="dcterms:W3CDTF">2020-08-03T17:32:17Z</dcterms:created>
  <dcterms:modified xsi:type="dcterms:W3CDTF">2024-10-04T12:38:15Z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GD.SIGN.INFO">
    <vt:lpwstr>{"HDR":"GD.SIGN.INFO","VER":null,"DAT":"NlQrbk53dXhpWS84bWZXbjE2VE9pcTRiK0UvUll5WHh6bnFDZ0FzTE92bmRvVzhicmZZQUhTQzRqemdmTGFheVdDN2dwYmNGYjNPZkYrVEV4ejhlWkg2c09wMnVQZnFIdHFWQ2gwZ0xEV0k2N2VLZTZIbWFoZDFtNGNxTjJIelVwUnBvbldZOGNPbnRSaXdJZ2crT2huMFpJczBlWDBJYU0wRWVsN2JWVjczNFRLVi9rcEdDcXl3WnVWTUFXdVJ3cmw1aWpkWG54bHVMbGcyZ2xCaC9TL3ZBYW1RaWVaeVZPQktOYzBUdEJwbk5hNXZ5RDBjWUpMdklpc2ExMzl2OGozRXE0eEU4bEloa2dRUjdvZEkxc2Z1Z3F4ODkrTU80YWZYV1ZFRTZQYm9PWFlQNXhCUk1oMzFJTkNEcDc5V2F3QmtwSnRRbmViNkRwMElEdmhhUnNtNjdXZDIzOVVUNnVjejZTNXhuaWQ4bjAwNGtNR0Z0ZDBUaTZkUnZzbFcvMC9LRXZBUnJncWJ2RTlIYk1QOXNJYlR4YVlTM25na003eHlLTVJpL0VEMWg4ekdsNjZmci82NFVpNEFmNk1wTTEzWkZVYVd1RmRlMUszR0RTbVlRVEZkTlBHMnJ5czBEcWxVelZTUGd2SW4zcng4ejQ4NW5uR05UeWk2Z2pDZ3NGb2VHOHV3dFp6NkppK3lVYjVHQ0VSaTNhcnJudktpMlJ4cUdIdE44S05ObUt2bFdHcm1JWmhPQmo2S0dBRThi"}</vt:lpwstr>
  </property>
</Properties>
</file>