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4.9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custDataLst>
    <p:tags r:id="rId3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showPr showNarration="1">
    <p:present/>
    <p:extLs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tags" Target="tags/tag1.xml" /><Relationship Id="rId4" Type="http://schemas.openxmlformats.org/officeDocument/2006/relationships/presProps" Target="presProps.xml" /><Relationship Id="rId5" Type="http://schemas.openxmlformats.org/officeDocument/2006/relationships/viewProps" Target="viewProps.xml" /><Relationship Id="rId6" Type="http://schemas.openxmlformats.org/officeDocument/2006/relationships/theme" Target="theme/theme1.xml" /><Relationship Id="rId7" Type="http://schemas.openxmlformats.org/officeDocument/2006/relationships/tableStyles" Target="tableStyles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8B2102-0B00-479A-9507-6DEE0FDE5F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530E9A0-5E1A-4D03-B99E-E01C9570E1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61D5D6D-AB01-4C1E-83F1-5BB71F935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1CF5-821C-4690-B7F9-4985B188C5D4}" type="datetimeFigureOut">
              <a:rPr lang="ru-RU" smtClean="0"/>
              <a:t>03.08.2020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4560E45-2996-45CB-AA9D-FEDCB8B98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B267664-20C8-4179-BDF3-43F502F97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31EEC-45DD-41AC-831D-A070F9B8F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val="1206563833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FC9EBC-317D-4EF1-8B27-C4F70C7F8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0AD47BD-4EC2-4D6D-B56B-7862BCC8F4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8B93103-0224-487F-BE1A-49ACBF0E1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1CF5-821C-4690-B7F9-4985B188C5D4}" type="datetimeFigureOut">
              <a:rPr lang="ru-RU" smtClean="0"/>
              <a:t>03.08.2020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0A89929-2BD8-4827-860A-DDC72A318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C15B39C-DD64-4DA1-B20C-52BBB2D39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31EEC-45DD-41AC-831D-A070F9B8F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val="1943787454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75BCAB5-2976-4667-AF7D-13F902264C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84E4CA5-3BC5-43EE-B63D-C03819FE13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6D47A05-64CF-4AD5-BA01-CF66DDA73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1CF5-821C-4690-B7F9-4985B188C5D4}" type="datetimeFigureOut">
              <a:rPr lang="ru-RU" smtClean="0"/>
              <a:t>03.08.2020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74870B9-A792-491C-A0D8-08E81DA73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3245FE7-881E-4E6A-99E8-BEE4BAFD3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31EEC-45DD-41AC-831D-A070F9B8F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val="33986162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D5AEB0-2F29-4E85-8BC5-A4781F00F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1B56B82-AD12-4C56-BC99-573CC6C065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6225FC1-9628-4D16-A214-F0AE58AEF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1CF5-821C-4690-B7F9-4985B188C5D4}" type="datetimeFigureOut">
              <a:rPr lang="ru-RU" smtClean="0"/>
              <a:t>03.08.2020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433B4C3-6C29-42C2-8075-5ECD8FAFA4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420961F-D200-472C-82C5-7756FAEB1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31EEC-45DD-41AC-831D-A070F9B8F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val="1617611563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412B53-C9DF-4F04-A298-3A48469C8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943A801-F07F-4552-B0FD-951CB549C5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475348E-0075-47A8-9779-812E0AF1F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1CF5-821C-4690-B7F9-4985B188C5D4}" type="datetimeFigureOut">
              <a:rPr lang="ru-RU" smtClean="0"/>
              <a:t>03.08.2020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E714056-D912-44DD-A0CF-CA41956CD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A985F99-C9A1-49CE-A5EC-E945702F4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31EEC-45DD-41AC-831D-A070F9B8F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val="687708406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8B46CD-6FC5-4D3B-AA4F-9323EF92D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127A7A7-CBE4-4707-8132-AA45498E97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E278318-A374-474F-AB7A-7160547992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8F8E6ED-5F14-486E-9807-D6A3A8DE9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1CF5-821C-4690-B7F9-4985B188C5D4}" type="datetimeFigureOut">
              <a:rPr lang="ru-RU" smtClean="0"/>
              <a:t>03.08.2020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8ADF020-6ABA-4298-8CD0-33AB73EAE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AE71B0B-242C-4CE0-A855-EBC218B7B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31EEC-45DD-41AC-831D-A070F9B8F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val="1578091037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81457F-594C-42A7-888F-7E37F2BEC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E3DAFD1-37EF-44C2-9254-29A628D0E6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51AC96D-FA91-4438-AA2C-E5D090EEF5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C7CF7C2-A55D-480F-9D30-13E62B2387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B206986-755D-4BF2-97E9-8184269396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4D71204-730A-4934-82A9-0E54821B8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1CF5-821C-4690-B7F9-4985B188C5D4}" type="datetimeFigureOut">
              <a:rPr lang="ru-RU" smtClean="0"/>
              <a:t>03.08.2020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C31F5C4-CDD4-4586-BFA1-ED159469E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6266664-4E13-4CBF-8433-25EC33BEBE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31EEC-45DD-41AC-831D-A070F9B8F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val="2507119722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CE7BC4-61F8-4108-8C42-566BFEE73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49AC9EA-7561-4647-AC54-FF276BE87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1CF5-821C-4690-B7F9-4985B188C5D4}" type="datetimeFigureOut">
              <a:rPr lang="ru-RU" smtClean="0"/>
              <a:t>03.08.2020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4C3F33F-0CB8-428D-93D6-E50D4EBF4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3875A38-3F70-4457-A1DF-C916E1AFF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31EEC-45DD-41AC-831D-A070F9B8F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val="381779691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2765842A-FB46-4E51-929C-1D22EDFE7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1CF5-821C-4690-B7F9-4985B188C5D4}" type="datetimeFigureOut">
              <a:rPr lang="ru-RU" smtClean="0"/>
              <a:t>03.08.2020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E86E273-7BE3-404B-B0F1-C1B19F4F2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3B9F383-F356-4549-883E-FE948F3E2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31EEC-45DD-41AC-831D-A070F9B8F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val="3593464180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50294D-7557-4112-A15E-99CDFEE41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F72081D-8633-4146-B7DF-91BE413F39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74A0B76-5DCF-431C-BD31-48C301BADF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41F3100-CC21-497E-96EB-B5C16AEAA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1CF5-821C-4690-B7F9-4985B188C5D4}" type="datetimeFigureOut">
              <a:rPr lang="ru-RU" smtClean="0"/>
              <a:t>03.08.2020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017020D-87BF-4D5C-8D96-3AAC2CA0F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C482FFC-6698-4FF2-8C68-DE028328D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31EEC-45DD-41AC-831D-A070F9B8F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val="1283960453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1FD3BE-DF09-447B-806B-1E8D4FCA7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9F8B70C-FDD5-4D38-8EF5-1A8859CBD1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C6704C3-80FD-49EE-AE6F-3DC4E77D17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E903DD3-E83F-4BF8-A8F2-BF81AE628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31CF5-821C-4690-B7F9-4985B188C5D4}" type="datetimeFigureOut">
              <a:rPr lang="ru-RU" smtClean="0"/>
              <a:t>03.08.2020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8F77CEF-5914-4323-87B2-AFF87837E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D03361A-21DF-42AD-9863-2FF9E0FC4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731EEC-45DD-41AC-831D-A070F9B8F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val="2742565707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A970F6-6B1C-46B7-BF4D-5BCD7F784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5642B71-1AC7-4FCD-A56F-8F0F9E7628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81CA7DD-409E-459C-B0F7-BBB75FA22E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31CF5-821C-4690-B7F9-4985B188C5D4}" type="datetimeFigureOut">
              <a:rPr lang="ru-RU" smtClean="0"/>
              <a:t>03.08.2020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1C8F2FF-77EA-4A20-BDFA-6B6548FFE6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DAC6C2D-FF35-4FA8-8A24-2A6860015B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31EEC-45DD-41AC-831D-A070F9B8F6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val="277526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Relationship Id="rId3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88DC288-CCCE-45F5-832C-880F478CD03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>
              <a:lnSpc>
                <a:spcPct val="115000"/>
              </a:lnSpc>
              <a:spcAft>
                <a:spcPct val="0"/>
              </a:spcAft>
            </a:pPr>
            <a:r>
              <a:rPr lang="ru-RU" sz="3200" b="1" err="1">
                <a:solidFill>
                  <a:srgbClr val="1A89D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GroupDocs</a:t>
            </a:r>
            <a:endParaRPr lang="ru-RU" sz="320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ct val="0"/>
              </a:spcAft>
            </a:pPr>
            <a:r>
              <a:rPr lang="en-US" sz="2800">
                <a:solidFill>
                  <a:srgbClr val="1A89D0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Signature</a:t>
            </a:r>
            <a:endParaRPr lang="ru-RU" sz="280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>
              <a:lnSpc>
                <a:spcPct val="115000"/>
              </a:lnSpc>
              <a:spcAft>
                <a:spcPct val="0"/>
              </a:spcAft>
            </a:pPr>
            <a:r>
              <a:rPr lang="ru-RU" sz="1800" err="1">
                <a:solidFill>
                  <a:srgbClr val="666666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Professional tools for professionals</a:t>
            </a:r>
            <a:r>
              <a:rPr lang="ru-RU" sz="1800"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</a:p>
          <a:p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A599B37-A0F8-431F-92B8-D5B87FC08C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2673113"/>
          </a:xfrm>
          <a:prstGeom prst="rect">
            <a:avLst/>
          </a:prstGeom>
        </p:spPr>
      </p:pic>
      <p:pic>
        <p:nvPicPr>
          <p:cNvPr id="6" name="New picture" title=""/>
          <p:cNvPicPr/>
          <p:nvPr/>
        </p:nvPicPr>
        <p:blipFill>
          <a:blip r:embed="rId3"/>
          <a:stretch>
            <a:fillRect/>
          </a:stretch>
        </p:blipFill>
        <p:spPr>
          <a:xfrm>
            <a:off x="9207500" y="254000"/>
            <a:ext cx="2730500" cy="2730500"/>
          </a:xfrm>
          <a:prstGeom prst="rect">
            <a:avLst/>
          </a:prstGeom>
        </p:spPr>
      </p:pic>
    </p:spTree>
    <p:extLst>
      <p:ext uri="{BB962C8B-B14F-4D97-AF65-F5344CB8AC3E}">
        <p14:creationId val="2075408089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6.0.30"/>
  <p:tag name="AS_OS" val="Microsoft Windows NT 10.0.19045.0"/>
  <p:tag name="AS_RELEASE_DATE" val="2024.09.14"/>
  <p:tag name="AS_TITLE" val="Aspose.Slides for .NET Standard 2.0"/>
  <p:tag name="AS_VERSION" val="24.9"/>
</p:tagLst>
</file>

<file path=ppt/theme/theme1.xml><?xml version="1.0" encoding="utf-8"?>
<a:theme xmlns:r="http://schemas.openxmlformats.org/officeDocument/2006/relationships"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Широкоэкранный</PresentationFormat>
  <Paragraphs>3</Paragraphs>
  <Slides>1</Slides>
  <Notes>0</Notes>
  <TotalTime>10</TotalTime>
  <HiddenSlides>0</HiddenSlides>
  <MMClips>0</MMClips>
  <ScaleCrop>0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5">
      <vt:lpstr>Arial</vt:lpstr>
      <vt:lpstr>Calibri Light</vt:lpstr>
      <vt:lpstr>Calibri</vt:lpstr>
      <vt:lpstr>Тема Office</vt:lpstr>
      <vt:lpstr>PowerPoint Presentation</vt:lpstr>
    </vt:vector>
  </TitlesOfParts>
  <LinksUpToDate>0</LinksUpToDate>
  <SharedDoc>0</SharedDoc>
  <HyperlinksChanged>0</HyperlinksChanged>
  <Application>Aspose.Slides for .NET</Application>
  <AppVersion>24.0900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Презентация PowerPoint</dc:title>
  <dc:creator>Sergii Tereshchenko</dc:creator>
  <cp:lastModifiedBy>Sergii Tereshchenko</cp:lastModifiedBy>
  <cp:revision>1</cp:revision>
  <dcterms:created xsi:type="dcterms:W3CDTF">2020-08-03T17:32:17Z</dcterms:created>
  <dcterms:modified xsi:type="dcterms:W3CDTF">2024-10-07T13:46:47Z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GD.SIGN.INFO">
    <vt:lpwstr>{"HDR":"GD.SIGN.INFO","VER":null,"DAT":"NlQrbk53dXhpWS84bWZXbjE2VE9pandCMUFLbzlNM0dWTmcyc1hxalBmSjZSc0U0UVNjTWM5TGYvU05pYStDekFhVWY5YXlTcmo0TjVGNlhna0pUL0VPMmhGZmsvV3RPRUlrWjBwbXYrb0NTdzlTR1YzVUlrL1J5WnhtN3RxU2phY2xJL2tEUHRJK1VaTnhwRzBKTXdTMmsxMjBNU0lGQ0p4V1Iwa0Foa2NQcEVFcFNTMEV2ZXY2YytmMkRWM21JT3RHdUc4ZVFrQmpMVkdwRVFTYUZVNVVXQTV4a1Brc2NZdFFmQW9MSEFzbXJrdzh5NmcxRUJWdnBERVkvcGF6Q0dyaHpjUCtHOFVmMllGUG50ZFJTbmNianEvNHVLVFYzMDJEenFUcHZBekZwZWlUbGVDNkY5TXFJdjBNUElkVlRwQUlReUFCdy9pM1lSZXRLcUJrejk0N3Z3N2VZQkxHMUpzeit4RzBxTnNXQVQySU80ZGlkMXMrSmlLNFp4RFc4WS9EMWk0SWlyQ2hPcGNOOWJXVlZDYWdONzRHYzFsMldQZnpJV1JDZU1QWDNYNDZoeEFSTGx1dlIvdFQ0MWRNSHU3OXFnMmg2UzFQL3BGWW0vZkVab1VrWDc0Z0tGbEZwUnN3RVJmT3ZLTXF3Y3lMN2w4TTZja2VYMjdaZjFCOEJ4L01NdjRnU3U3VTN4WlBUdmpLZ1BKZjFleWZrMFVFRnc4K2hSUCsvbGN4TlFzckdZc3ErNnh1MUJZTG5YY3QzdEhSVU9lR1dGa0ptZU9uUDREMXJDa0VVenFkSUl5ZlZpZmxuaU1ZN1Jraz0="}</vt:lpwstr>
  </property>
</Properties>
</file>